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7174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943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6507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3487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4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3676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997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6189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0662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4293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8264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6830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909119" y="4053383"/>
            <a:ext cx="5982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K22973</a:t>
            </a:r>
            <a:endParaRPr lang="de-DE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7612793" y="4034302"/>
            <a:ext cx="5982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K22974</a:t>
            </a:r>
            <a:endParaRPr lang="de-DE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10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2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3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6" name="Rechteck 5"/>
          <p:cNvSpPr/>
          <p:nvPr/>
        </p:nvSpPr>
        <p:spPr>
          <a:xfrm>
            <a:off x="2285187" y="836712"/>
            <a:ext cx="4572000" cy="5386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LYVE-1</a:t>
            </a:r>
          </a:p>
          <a:p>
            <a:pPr algn="ctr"/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1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 #102-PA50; K5577; </a:t>
            </a:r>
            <a:r>
              <a:rPr lang="de-DE" sz="1100" dirty="0" err="1" smtClean="0">
                <a:latin typeface="Times New Roman" pitchFamily="18" charset="0"/>
                <a:cs typeface="Times New Roman" pitchFamily="18" charset="0"/>
              </a:rPr>
              <a:t>Prot</a:t>
            </a:r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-A) </a:t>
            </a:r>
            <a:endParaRPr lang="de-DE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354460" y="5262299"/>
            <a:ext cx="8305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Immunofluorescence staining (red) of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cryo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-sections of human foreskin (fixed / unfixed) with anti-human LYVE-1 (5µg/ml) [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Cat# 102-PA50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] and counter staining of nuclei with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Dapi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(blue).</a:t>
            </a:r>
          </a:p>
          <a:p>
            <a:endParaRPr lang="en-US" sz="1400" dirty="0" smtClean="0">
              <a:cs typeface="Arial" charset="0"/>
            </a:endParaRPr>
          </a:p>
          <a:p>
            <a:pPr algn="just"/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experiment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was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performed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Prof. Dr. J. Wilting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Dr. K. Buttler, University  Göttingen, Germany.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34" y="1392208"/>
            <a:ext cx="8892093" cy="387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27160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</Words>
  <Application>Microsoft Office PowerPoint</Application>
  <PresentationFormat>Bildschirmpräsentation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12</cp:revision>
  <dcterms:created xsi:type="dcterms:W3CDTF">2013-05-24T08:27:18Z</dcterms:created>
  <dcterms:modified xsi:type="dcterms:W3CDTF">2015-03-24T12:30:05Z</dcterms:modified>
</cp:coreProperties>
</file>